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29"/>
  </p:notesMasterIdLst>
  <p:sldIdLst>
    <p:sldId id="259" r:id="rId5"/>
    <p:sldId id="283" r:id="rId6"/>
    <p:sldId id="260" r:id="rId7"/>
    <p:sldId id="572" r:id="rId8"/>
    <p:sldId id="267" r:id="rId9"/>
    <p:sldId id="268" r:id="rId10"/>
    <p:sldId id="301" r:id="rId11"/>
    <p:sldId id="607" r:id="rId12"/>
    <p:sldId id="617" r:id="rId13"/>
    <p:sldId id="302" r:id="rId14"/>
    <p:sldId id="284" r:id="rId15"/>
    <p:sldId id="269" r:id="rId16"/>
    <p:sldId id="305" r:id="rId17"/>
    <p:sldId id="306" r:id="rId18"/>
    <p:sldId id="307" r:id="rId19"/>
    <p:sldId id="308" r:id="rId20"/>
    <p:sldId id="309" r:id="rId21"/>
    <p:sldId id="287" r:id="rId22"/>
    <p:sldId id="310" r:id="rId23"/>
    <p:sldId id="289" r:id="rId24"/>
    <p:sldId id="311" r:id="rId25"/>
    <p:sldId id="312" r:id="rId26"/>
    <p:sldId id="290" r:id="rId27"/>
    <p:sldId id="313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89424" autoAdjust="0"/>
  </p:normalViewPr>
  <p:slideViewPr>
    <p:cSldViewPr snapToGrid="0">
      <p:cViewPr varScale="1">
        <p:scale>
          <a:sx n="78" d="100"/>
          <a:sy n="78" d="100"/>
        </p:scale>
        <p:origin x="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us Boer" userId="dd0b548e-2051-480b-b45a-733b835a31bc" providerId="ADAL" clId="{73718002-39D4-4E2E-A132-31C4981634E4}"/>
    <pc:docChg chg="undo custSel addSld modSld">
      <pc:chgData name="Bertus Boer" userId="dd0b548e-2051-480b-b45a-733b835a31bc" providerId="ADAL" clId="{73718002-39D4-4E2E-A132-31C4981634E4}" dt="2020-12-09T19:37:05.092" v="130"/>
      <pc:docMkLst>
        <pc:docMk/>
      </pc:docMkLst>
      <pc:sldChg chg="addSp modSp">
        <pc:chgData name="Bertus Boer" userId="dd0b548e-2051-480b-b45a-733b835a31bc" providerId="ADAL" clId="{73718002-39D4-4E2E-A132-31C4981634E4}" dt="2020-12-09T19:14:39.123" v="6" actId="14100"/>
        <pc:sldMkLst>
          <pc:docMk/>
          <pc:sldMk cId="1288748564" sldId="259"/>
        </pc:sldMkLst>
        <pc:spChg chg="mod">
          <ac:chgData name="Bertus Boer" userId="dd0b548e-2051-480b-b45a-733b835a31bc" providerId="ADAL" clId="{73718002-39D4-4E2E-A132-31C4981634E4}" dt="2020-12-09T19:14:30.697" v="4" actId="1076"/>
          <ac:spMkLst>
            <pc:docMk/>
            <pc:sldMk cId="1288748564" sldId="259"/>
            <ac:spMk id="2" creationId="{00000000-0000-0000-0000-000000000000}"/>
          </ac:spMkLst>
        </pc:spChg>
        <pc:spChg chg="mod">
          <ac:chgData name="Bertus Boer" userId="dd0b548e-2051-480b-b45a-733b835a31bc" providerId="ADAL" clId="{73718002-39D4-4E2E-A132-31C4981634E4}" dt="2020-12-09T19:14:35.085" v="5" actId="1076"/>
          <ac:spMkLst>
            <pc:docMk/>
            <pc:sldMk cId="1288748564" sldId="259"/>
            <ac:spMk id="3" creationId="{00000000-0000-0000-0000-000000000000}"/>
          </ac:spMkLst>
        </pc:spChg>
        <pc:picChg chg="add mod">
          <ac:chgData name="Bertus Boer" userId="dd0b548e-2051-480b-b45a-733b835a31bc" providerId="ADAL" clId="{73718002-39D4-4E2E-A132-31C4981634E4}" dt="2020-12-09T19:14:39.123" v="6" actId="14100"/>
          <ac:picMkLst>
            <pc:docMk/>
            <pc:sldMk cId="1288748564" sldId="259"/>
            <ac:picMk id="5" creationId="{D15189F4-D96B-4AE6-8AC2-BE99ED02F2D5}"/>
          </ac:picMkLst>
        </pc:picChg>
        <pc:picChg chg="mod">
          <ac:chgData name="Bertus Boer" userId="dd0b548e-2051-480b-b45a-733b835a31bc" providerId="ADAL" clId="{73718002-39D4-4E2E-A132-31C4981634E4}" dt="2020-12-09T19:14:26.975" v="3" actId="14100"/>
          <ac:picMkLst>
            <pc:docMk/>
            <pc:sldMk cId="1288748564" sldId="259"/>
            <ac:picMk id="8" creationId="{E14F72AA-09E7-481D-BAAE-8A8FD1C21D0B}"/>
          </ac:picMkLst>
        </pc:picChg>
      </pc:sldChg>
      <pc:sldChg chg="modAnim">
        <pc:chgData name="Bertus Boer" userId="dd0b548e-2051-480b-b45a-733b835a31bc" providerId="ADAL" clId="{73718002-39D4-4E2E-A132-31C4981634E4}" dt="2020-12-09T19:24:29.203" v="41"/>
        <pc:sldMkLst>
          <pc:docMk/>
          <pc:sldMk cId="2031006199" sldId="260"/>
        </pc:sldMkLst>
      </pc:sldChg>
      <pc:sldChg chg="addSp delSp modSp modAnim">
        <pc:chgData name="Bertus Boer" userId="dd0b548e-2051-480b-b45a-733b835a31bc" providerId="ADAL" clId="{73718002-39D4-4E2E-A132-31C4981634E4}" dt="2020-12-09T19:31:48.452" v="90"/>
        <pc:sldMkLst>
          <pc:docMk/>
          <pc:sldMk cId="4150596369" sldId="267"/>
        </pc:sldMkLst>
        <pc:spChg chg="mod">
          <ac:chgData name="Bertus Boer" userId="dd0b548e-2051-480b-b45a-733b835a31bc" providerId="ADAL" clId="{73718002-39D4-4E2E-A132-31C4981634E4}" dt="2020-12-09T19:30:50.785" v="72" actId="1076"/>
          <ac:spMkLst>
            <pc:docMk/>
            <pc:sldMk cId="4150596369" sldId="267"/>
            <ac:spMk id="3" creationId="{E5FFA011-3D4B-4B0A-86F2-89BFDB9A76A4}"/>
          </ac:spMkLst>
        </pc:spChg>
        <pc:picChg chg="add mod">
          <ac:chgData name="Bertus Boer" userId="dd0b548e-2051-480b-b45a-733b835a31bc" providerId="ADAL" clId="{73718002-39D4-4E2E-A132-31C4981634E4}" dt="2020-12-09T19:29:43.013" v="69" actId="1076"/>
          <ac:picMkLst>
            <pc:docMk/>
            <pc:sldMk cId="4150596369" sldId="267"/>
            <ac:picMk id="2050" creationId="{83AF2FE2-DD28-4AF4-AB20-3ECE30033EE3}"/>
          </ac:picMkLst>
        </pc:picChg>
        <pc:picChg chg="add mod">
          <ac:chgData name="Bertus Boer" userId="dd0b548e-2051-480b-b45a-733b835a31bc" providerId="ADAL" clId="{73718002-39D4-4E2E-A132-31C4981634E4}" dt="2020-12-09T19:29:37.812" v="66" actId="1076"/>
          <ac:picMkLst>
            <pc:docMk/>
            <pc:sldMk cId="4150596369" sldId="267"/>
            <ac:picMk id="2052" creationId="{500FEDBE-F3DE-4D76-9C38-878561D4766F}"/>
          </ac:picMkLst>
        </pc:picChg>
        <pc:picChg chg="add mod">
          <ac:chgData name="Bertus Boer" userId="dd0b548e-2051-480b-b45a-733b835a31bc" providerId="ADAL" clId="{73718002-39D4-4E2E-A132-31C4981634E4}" dt="2020-12-09T19:29:38.956" v="67" actId="1076"/>
          <ac:picMkLst>
            <pc:docMk/>
            <pc:sldMk cId="4150596369" sldId="267"/>
            <ac:picMk id="2054" creationId="{30B215C9-06BA-4F14-8FF6-30F927366CFD}"/>
          </ac:picMkLst>
        </pc:picChg>
        <pc:picChg chg="add del mod">
          <ac:chgData name="Bertus Boer" userId="dd0b548e-2051-480b-b45a-733b835a31bc" providerId="ADAL" clId="{73718002-39D4-4E2E-A132-31C4981634E4}" dt="2020-12-09T19:30:51.096" v="73"/>
          <ac:picMkLst>
            <pc:docMk/>
            <pc:sldMk cId="4150596369" sldId="267"/>
            <ac:picMk id="2056" creationId="{A8E79B35-C3A7-4343-A121-7C40844C4C2A}"/>
          </ac:picMkLst>
        </pc:picChg>
        <pc:picChg chg="add mod">
          <ac:chgData name="Bertus Boer" userId="dd0b548e-2051-480b-b45a-733b835a31bc" providerId="ADAL" clId="{73718002-39D4-4E2E-A132-31C4981634E4}" dt="2020-12-09T19:31:18.724" v="81" actId="1440"/>
          <ac:picMkLst>
            <pc:docMk/>
            <pc:sldMk cId="4150596369" sldId="267"/>
            <ac:picMk id="2058" creationId="{65F3BDF8-010F-4148-8BE3-EB93224CD9BE}"/>
          </ac:picMkLst>
        </pc:picChg>
        <pc:picChg chg="add mod">
          <ac:chgData name="Bertus Boer" userId="dd0b548e-2051-480b-b45a-733b835a31bc" providerId="ADAL" clId="{73718002-39D4-4E2E-A132-31C4981634E4}" dt="2020-12-09T19:31:16.828" v="80" actId="1440"/>
          <ac:picMkLst>
            <pc:docMk/>
            <pc:sldMk cId="4150596369" sldId="267"/>
            <ac:picMk id="2060" creationId="{5C4FDCA9-49AA-4495-B0B9-EDA266BDD8A5}"/>
          </ac:picMkLst>
        </pc:picChg>
      </pc:sldChg>
      <pc:sldChg chg="modSp modAnim">
        <pc:chgData name="Bertus Boer" userId="dd0b548e-2051-480b-b45a-733b835a31bc" providerId="ADAL" clId="{73718002-39D4-4E2E-A132-31C4981634E4}" dt="2020-12-09T19:32:07.747" v="93" actId="1076"/>
        <pc:sldMkLst>
          <pc:docMk/>
          <pc:sldMk cId="689557627" sldId="268"/>
        </pc:sldMkLst>
        <pc:spChg chg="mod">
          <ac:chgData name="Bertus Boer" userId="dd0b548e-2051-480b-b45a-733b835a31bc" providerId="ADAL" clId="{73718002-39D4-4E2E-A132-31C4981634E4}" dt="2020-12-09T19:16:05.608" v="21" actId="20577"/>
          <ac:spMkLst>
            <pc:docMk/>
            <pc:sldMk cId="689557627" sldId="268"/>
            <ac:spMk id="3" creationId="{EF2A6F2E-28AE-4EF2-8D37-0161684C4E01}"/>
          </ac:spMkLst>
        </pc:spChg>
        <pc:spChg chg="mod">
          <ac:chgData name="Bertus Boer" userId="dd0b548e-2051-480b-b45a-733b835a31bc" providerId="ADAL" clId="{73718002-39D4-4E2E-A132-31C4981634E4}" dt="2020-12-09T19:15:57.336" v="19" actId="14100"/>
          <ac:spMkLst>
            <pc:docMk/>
            <pc:sldMk cId="689557627" sldId="268"/>
            <ac:spMk id="4" creationId="{20B8708C-5420-40B1-820A-49261C05E269}"/>
          </ac:spMkLst>
        </pc:spChg>
        <pc:picChg chg="mod">
          <ac:chgData name="Bertus Boer" userId="dd0b548e-2051-480b-b45a-733b835a31bc" providerId="ADAL" clId="{73718002-39D4-4E2E-A132-31C4981634E4}" dt="2020-12-09T19:32:07.747" v="93" actId="1076"/>
          <ac:picMkLst>
            <pc:docMk/>
            <pc:sldMk cId="689557627" sldId="268"/>
            <ac:picMk id="5" creationId="{DAE8FC4F-2D94-444D-B6BA-6188EB95631D}"/>
          </ac:picMkLst>
        </pc:picChg>
      </pc:sldChg>
      <pc:sldChg chg="modSp">
        <pc:chgData name="Bertus Boer" userId="dd0b548e-2051-480b-b45a-733b835a31bc" providerId="ADAL" clId="{73718002-39D4-4E2E-A132-31C4981634E4}" dt="2020-12-09T19:33:13.353" v="98" actId="1076"/>
        <pc:sldMkLst>
          <pc:docMk/>
          <pc:sldMk cId="929475686" sldId="269"/>
        </pc:sldMkLst>
        <pc:picChg chg="mod">
          <ac:chgData name="Bertus Boer" userId="dd0b548e-2051-480b-b45a-733b835a31bc" providerId="ADAL" clId="{73718002-39D4-4E2E-A132-31C4981634E4}" dt="2020-12-09T19:33:13.353" v="98" actId="1076"/>
          <ac:picMkLst>
            <pc:docMk/>
            <pc:sldMk cId="929475686" sldId="269"/>
            <ac:picMk id="4" creationId="{1E33F1D5-F50E-4907-AD93-96BC25BA3FA3}"/>
          </ac:picMkLst>
        </pc:picChg>
      </pc:sldChg>
      <pc:sldChg chg="delSp modSp add">
        <pc:chgData name="Bertus Boer" userId="dd0b548e-2051-480b-b45a-733b835a31bc" providerId="ADAL" clId="{73718002-39D4-4E2E-A132-31C4981634E4}" dt="2020-12-09T19:15:10.806" v="15" actId="1076"/>
        <pc:sldMkLst>
          <pc:docMk/>
          <pc:sldMk cId="1552436183" sldId="283"/>
        </pc:sldMkLst>
        <pc:spChg chg="mod">
          <ac:chgData name="Bertus Boer" userId="dd0b548e-2051-480b-b45a-733b835a31bc" providerId="ADAL" clId="{73718002-39D4-4E2E-A132-31C4981634E4}" dt="2020-12-09T19:15:10.806" v="15" actId="1076"/>
          <ac:spMkLst>
            <pc:docMk/>
            <pc:sldMk cId="1552436183" sldId="283"/>
            <ac:spMk id="2" creationId="{00000000-0000-0000-0000-000000000000}"/>
          </ac:spMkLst>
        </pc:spChg>
        <pc:spChg chg="del mod">
          <ac:chgData name="Bertus Boer" userId="dd0b548e-2051-480b-b45a-733b835a31bc" providerId="ADAL" clId="{73718002-39D4-4E2E-A132-31C4981634E4}" dt="2020-12-09T19:14:56.299" v="9" actId="478"/>
          <ac:spMkLst>
            <pc:docMk/>
            <pc:sldMk cId="1552436183" sldId="283"/>
            <ac:spMk id="5" creationId="{00000000-0000-0000-0000-000000000000}"/>
          </ac:spMkLst>
        </pc:spChg>
        <pc:picChg chg="mod">
          <ac:chgData name="Bertus Boer" userId="dd0b548e-2051-480b-b45a-733b835a31bc" providerId="ADAL" clId="{73718002-39D4-4E2E-A132-31C4981634E4}" dt="2020-12-09T19:15:08.499" v="14" actId="1076"/>
          <ac:picMkLst>
            <pc:docMk/>
            <pc:sldMk cId="1552436183" sldId="283"/>
            <ac:picMk id="3" creationId="{101FE0BC-3643-4C1D-9692-C8FB98CD6494}"/>
          </ac:picMkLst>
        </pc:picChg>
      </pc:sldChg>
      <pc:sldChg chg="modSp add">
        <pc:chgData name="Bertus Boer" userId="dd0b548e-2051-480b-b45a-733b835a31bc" providerId="ADAL" clId="{73718002-39D4-4E2E-A132-31C4981634E4}" dt="2020-12-09T19:33:07.703" v="97" actId="1076"/>
        <pc:sldMkLst>
          <pc:docMk/>
          <pc:sldMk cId="3563867498" sldId="284"/>
        </pc:sldMkLst>
        <pc:picChg chg="mod">
          <ac:chgData name="Bertus Boer" userId="dd0b548e-2051-480b-b45a-733b835a31bc" providerId="ADAL" clId="{73718002-39D4-4E2E-A132-31C4981634E4}" dt="2020-12-09T19:33:07.703" v="97" actId="1076"/>
          <ac:picMkLst>
            <pc:docMk/>
            <pc:sldMk cId="3563867498" sldId="284"/>
            <ac:picMk id="7" creationId="{00000000-0000-0000-0000-000000000000}"/>
          </ac:picMkLst>
        </pc:picChg>
      </pc:sldChg>
      <pc:sldChg chg="modSp add">
        <pc:chgData name="Bertus Boer" userId="dd0b548e-2051-480b-b45a-733b835a31bc" providerId="ADAL" clId="{73718002-39D4-4E2E-A132-31C4981634E4}" dt="2020-12-09T19:36:06.852" v="123" actId="1076"/>
        <pc:sldMkLst>
          <pc:docMk/>
          <pc:sldMk cId="1206052355" sldId="287"/>
        </pc:sldMkLst>
        <pc:spChg chg="mod">
          <ac:chgData name="Bertus Boer" userId="dd0b548e-2051-480b-b45a-733b835a31bc" providerId="ADAL" clId="{73718002-39D4-4E2E-A132-31C4981634E4}" dt="2020-12-09T19:36:06.852" v="123" actId="1076"/>
          <ac:spMkLst>
            <pc:docMk/>
            <pc:sldMk cId="1206052355" sldId="287"/>
            <ac:spMk id="5" creationId="{00000000-0000-0000-0000-000000000000}"/>
          </ac:spMkLst>
        </pc:spChg>
        <pc:spChg chg="mod">
          <ac:chgData name="Bertus Boer" userId="dd0b548e-2051-480b-b45a-733b835a31bc" providerId="ADAL" clId="{73718002-39D4-4E2E-A132-31C4981634E4}" dt="2020-12-09T19:35:31.036" v="116" actId="1076"/>
          <ac:spMkLst>
            <pc:docMk/>
            <pc:sldMk cId="1206052355" sldId="287"/>
            <ac:spMk id="10" creationId="{00000000-0000-0000-0000-000000000000}"/>
          </ac:spMkLst>
        </pc:spChg>
      </pc:sldChg>
      <pc:sldChg chg="add">
        <pc:chgData name="Bertus Boer" userId="dd0b548e-2051-480b-b45a-733b835a31bc" providerId="ADAL" clId="{73718002-39D4-4E2E-A132-31C4981634E4}" dt="2020-12-09T19:19:35.771" v="32"/>
        <pc:sldMkLst>
          <pc:docMk/>
          <pc:sldMk cId="2048552589" sldId="289"/>
        </pc:sldMkLst>
      </pc:sldChg>
      <pc:sldChg chg="modSp add">
        <pc:chgData name="Bertus Boer" userId="dd0b548e-2051-480b-b45a-733b835a31bc" providerId="ADAL" clId="{73718002-39D4-4E2E-A132-31C4981634E4}" dt="2020-12-09T19:36:53.255" v="129" actId="1076"/>
        <pc:sldMkLst>
          <pc:docMk/>
          <pc:sldMk cId="1202005894" sldId="290"/>
        </pc:sldMkLst>
        <pc:spChg chg="mod">
          <ac:chgData name="Bertus Boer" userId="dd0b548e-2051-480b-b45a-733b835a31bc" providerId="ADAL" clId="{73718002-39D4-4E2E-A132-31C4981634E4}" dt="2020-12-09T19:36:53.255" v="129" actId="1076"/>
          <ac:spMkLst>
            <pc:docMk/>
            <pc:sldMk cId="1202005894" sldId="290"/>
            <ac:spMk id="2" creationId="{2C6E111C-AA51-42F4-BE2D-DDA1927F8388}"/>
          </ac:spMkLst>
        </pc:spChg>
      </pc:sldChg>
      <pc:sldChg chg="modAnim">
        <pc:chgData name="Bertus Boer" userId="dd0b548e-2051-480b-b45a-733b835a31bc" providerId="ADAL" clId="{73718002-39D4-4E2E-A132-31C4981634E4}" dt="2020-12-09T19:32:45.875" v="94"/>
        <pc:sldMkLst>
          <pc:docMk/>
          <pc:sldMk cId="910420081" sldId="301"/>
        </pc:sldMkLst>
      </pc:sldChg>
      <pc:sldChg chg="modSp">
        <pc:chgData name="Bertus Boer" userId="dd0b548e-2051-480b-b45a-733b835a31bc" providerId="ADAL" clId="{73718002-39D4-4E2E-A132-31C4981634E4}" dt="2020-12-09T19:16:36.350" v="23" actId="1440"/>
        <pc:sldMkLst>
          <pc:docMk/>
          <pc:sldMk cId="84552139" sldId="302"/>
        </pc:sldMkLst>
        <pc:picChg chg="mod">
          <ac:chgData name="Bertus Boer" userId="dd0b548e-2051-480b-b45a-733b835a31bc" providerId="ADAL" clId="{73718002-39D4-4E2E-A132-31C4981634E4}" dt="2020-12-09T19:16:36.350" v="23" actId="1440"/>
          <ac:picMkLst>
            <pc:docMk/>
            <pc:sldMk cId="84552139" sldId="302"/>
            <ac:picMk id="4" creationId="{BA88BC6F-ACD6-4695-AD96-A4A9FA82F003}"/>
          </ac:picMkLst>
        </pc:picChg>
      </pc:sldChg>
      <pc:sldChg chg="modSp modAnim">
        <pc:chgData name="Bertus Boer" userId="dd0b548e-2051-480b-b45a-733b835a31bc" providerId="ADAL" clId="{73718002-39D4-4E2E-A132-31C4981634E4}" dt="2020-12-09T19:34:01.659" v="102"/>
        <pc:sldMkLst>
          <pc:docMk/>
          <pc:sldMk cId="270278956" sldId="306"/>
        </pc:sldMkLst>
        <pc:spChg chg="mod">
          <ac:chgData name="Bertus Boer" userId="dd0b548e-2051-480b-b45a-733b835a31bc" providerId="ADAL" clId="{73718002-39D4-4E2E-A132-31C4981634E4}" dt="2020-12-09T19:33:35.956" v="99" actId="1076"/>
          <ac:spMkLst>
            <pc:docMk/>
            <pc:sldMk cId="270278956" sldId="306"/>
            <ac:spMk id="6" creationId="{35CBEE6F-7A3D-4F2F-AA37-5D5D01F6C0AA}"/>
          </ac:spMkLst>
        </pc:spChg>
        <pc:picChg chg="mod">
          <ac:chgData name="Bertus Boer" userId="dd0b548e-2051-480b-b45a-733b835a31bc" providerId="ADAL" clId="{73718002-39D4-4E2E-A132-31C4981634E4}" dt="2020-12-09T19:33:50.739" v="101" actId="1076"/>
          <ac:picMkLst>
            <pc:docMk/>
            <pc:sldMk cId="270278956" sldId="306"/>
            <ac:picMk id="4" creationId="{AE169208-4ED5-480A-9A95-8F750C79B719}"/>
          </ac:picMkLst>
        </pc:picChg>
        <pc:picChg chg="mod">
          <ac:chgData name="Bertus Boer" userId="dd0b548e-2051-480b-b45a-733b835a31bc" providerId="ADAL" clId="{73718002-39D4-4E2E-A132-31C4981634E4}" dt="2020-12-09T19:33:41.268" v="100" actId="1076"/>
          <ac:picMkLst>
            <pc:docMk/>
            <pc:sldMk cId="270278956" sldId="306"/>
            <ac:picMk id="5" creationId="{421EE9ED-A8A5-43ED-86FF-2569A5958AB9}"/>
          </ac:picMkLst>
        </pc:picChg>
      </pc:sldChg>
      <pc:sldChg chg="modSp modAnim">
        <pc:chgData name="Bertus Boer" userId="dd0b548e-2051-480b-b45a-733b835a31bc" providerId="ADAL" clId="{73718002-39D4-4E2E-A132-31C4981634E4}" dt="2020-12-09T19:34:34.350" v="109"/>
        <pc:sldMkLst>
          <pc:docMk/>
          <pc:sldMk cId="3881735412" sldId="307"/>
        </pc:sldMkLst>
        <pc:spChg chg="mod">
          <ac:chgData name="Bertus Boer" userId="dd0b548e-2051-480b-b45a-733b835a31bc" providerId="ADAL" clId="{73718002-39D4-4E2E-A132-31C4981634E4}" dt="2020-12-09T19:17:26.651" v="28" actId="20577"/>
          <ac:spMkLst>
            <pc:docMk/>
            <pc:sldMk cId="3881735412" sldId="307"/>
            <ac:spMk id="12" creationId="{3ECE283D-7B37-46B2-9133-D809DADE6316}"/>
          </ac:spMkLst>
        </pc:spChg>
        <pc:picChg chg="mod">
          <ac:chgData name="Bertus Boer" userId="dd0b548e-2051-480b-b45a-733b835a31bc" providerId="ADAL" clId="{73718002-39D4-4E2E-A132-31C4981634E4}" dt="2020-12-09T19:34:30.571" v="108" actId="1076"/>
          <ac:picMkLst>
            <pc:docMk/>
            <pc:sldMk cId="3881735412" sldId="307"/>
            <ac:picMk id="5" creationId="{98992DEB-F586-4399-9013-16DDCBA2B2D8}"/>
          </ac:picMkLst>
        </pc:picChg>
      </pc:sldChg>
      <pc:sldChg chg="modSp">
        <pc:chgData name="Bertus Boer" userId="dd0b548e-2051-480b-b45a-733b835a31bc" providerId="ADAL" clId="{73718002-39D4-4E2E-A132-31C4981634E4}" dt="2020-12-09T19:35:22.420" v="115" actId="1076"/>
        <pc:sldMkLst>
          <pc:docMk/>
          <pc:sldMk cId="914821714" sldId="309"/>
        </pc:sldMkLst>
        <pc:spChg chg="mod">
          <ac:chgData name="Bertus Boer" userId="dd0b548e-2051-480b-b45a-733b835a31bc" providerId="ADAL" clId="{73718002-39D4-4E2E-A132-31C4981634E4}" dt="2020-12-09T19:35:22.420" v="115" actId="1076"/>
          <ac:spMkLst>
            <pc:docMk/>
            <pc:sldMk cId="914821714" sldId="309"/>
            <ac:spMk id="3" creationId="{23D8E93C-E2B5-4486-8A2D-2EDB2A913D03}"/>
          </ac:spMkLst>
        </pc:spChg>
        <pc:spChg chg="mod">
          <ac:chgData name="Bertus Boer" userId="dd0b548e-2051-480b-b45a-733b835a31bc" providerId="ADAL" clId="{73718002-39D4-4E2E-A132-31C4981634E4}" dt="2020-12-09T19:35:12.187" v="114" actId="1076"/>
          <ac:spMkLst>
            <pc:docMk/>
            <pc:sldMk cId="914821714" sldId="309"/>
            <ac:spMk id="4" creationId="{8351BF15-CD67-413E-8FDE-19868717E8A7}"/>
          </ac:spMkLst>
        </pc:spChg>
      </pc:sldChg>
      <pc:sldChg chg="modSp">
        <pc:chgData name="Bertus Boer" userId="dd0b548e-2051-480b-b45a-733b835a31bc" providerId="ADAL" clId="{73718002-39D4-4E2E-A132-31C4981634E4}" dt="2020-12-09T19:19:27.548" v="31" actId="1076"/>
        <pc:sldMkLst>
          <pc:docMk/>
          <pc:sldMk cId="4043050664" sldId="310"/>
        </pc:sldMkLst>
        <pc:graphicFrameChg chg="mod">
          <ac:chgData name="Bertus Boer" userId="dd0b548e-2051-480b-b45a-733b835a31bc" providerId="ADAL" clId="{73718002-39D4-4E2E-A132-31C4981634E4}" dt="2020-12-09T19:19:27.548" v="31" actId="1076"/>
          <ac:graphicFrameMkLst>
            <pc:docMk/>
            <pc:sldMk cId="4043050664" sldId="310"/>
            <ac:graphicFrameMk id="7" creationId="{E681263A-D4DE-44F0-AF51-420CE123E733}"/>
          </ac:graphicFrameMkLst>
        </pc:graphicFrameChg>
      </pc:sldChg>
      <pc:sldChg chg="modSp">
        <pc:chgData name="Bertus Boer" userId="dd0b548e-2051-480b-b45a-733b835a31bc" providerId="ADAL" clId="{73718002-39D4-4E2E-A132-31C4981634E4}" dt="2020-12-09T19:36:19.787" v="124" actId="1440"/>
        <pc:sldMkLst>
          <pc:docMk/>
          <pc:sldMk cId="1478200667" sldId="311"/>
        </pc:sldMkLst>
        <pc:picChg chg="mod">
          <ac:chgData name="Bertus Boer" userId="dd0b548e-2051-480b-b45a-733b835a31bc" providerId="ADAL" clId="{73718002-39D4-4E2E-A132-31C4981634E4}" dt="2020-12-09T19:36:19.787" v="124" actId="1440"/>
          <ac:picMkLst>
            <pc:docMk/>
            <pc:sldMk cId="1478200667" sldId="311"/>
            <ac:picMk id="5" creationId="{39D86D62-2D96-4F6F-8BDA-4455B29BE808}"/>
          </ac:picMkLst>
        </pc:picChg>
      </pc:sldChg>
      <pc:sldChg chg="modSp modAnim">
        <pc:chgData name="Bertus Boer" userId="dd0b548e-2051-480b-b45a-733b835a31bc" providerId="ADAL" clId="{73718002-39D4-4E2E-A132-31C4981634E4}" dt="2020-12-09T19:36:43.825" v="128" actId="1440"/>
        <pc:sldMkLst>
          <pc:docMk/>
          <pc:sldMk cId="2681692197" sldId="312"/>
        </pc:sldMkLst>
        <pc:picChg chg="mod">
          <ac:chgData name="Bertus Boer" userId="dd0b548e-2051-480b-b45a-733b835a31bc" providerId="ADAL" clId="{73718002-39D4-4E2E-A132-31C4981634E4}" dt="2020-12-09T19:36:43.825" v="128" actId="1440"/>
          <ac:picMkLst>
            <pc:docMk/>
            <pc:sldMk cId="2681692197" sldId="312"/>
            <ac:picMk id="8" creationId="{90A25668-4AFC-4F19-95FA-3D4066AE5443}"/>
          </ac:picMkLst>
        </pc:picChg>
      </pc:sldChg>
      <pc:sldChg chg="modAnim">
        <pc:chgData name="Bertus Boer" userId="dd0b548e-2051-480b-b45a-733b835a31bc" providerId="ADAL" clId="{73718002-39D4-4E2E-A132-31C4981634E4}" dt="2020-12-09T19:37:05.092" v="130"/>
        <pc:sldMkLst>
          <pc:docMk/>
          <pc:sldMk cId="1438017081" sldId="313"/>
        </pc:sldMkLst>
      </pc:sldChg>
      <pc:sldChg chg="add">
        <pc:chgData name="Bertus Boer" userId="dd0b548e-2051-480b-b45a-733b835a31bc" providerId="ADAL" clId="{73718002-39D4-4E2E-A132-31C4981634E4}" dt="2020-12-09T19:22:05.225" v="33"/>
        <pc:sldMkLst>
          <pc:docMk/>
          <pc:sldMk cId="0" sldId="572"/>
        </pc:sldMkLst>
      </pc:sldChg>
      <pc:sldChg chg="add">
        <pc:chgData name="Bertus Boer" userId="dd0b548e-2051-480b-b45a-733b835a31bc" providerId="ADAL" clId="{73718002-39D4-4E2E-A132-31C4981634E4}" dt="2020-12-09T19:23:11.997" v="34"/>
        <pc:sldMkLst>
          <pc:docMk/>
          <pc:sldMk cId="0" sldId="607"/>
        </pc:sldMkLst>
      </pc:sldChg>
      <pc:sldChg chg="modSp add">
        <pc:chgData name="Bertus Boer" userId="dd0b548e-2051-480b-b45a-733b835a31bc" providerId="ADAL" clId="{73718002-39D4-4E2E-A132-31C4981634E4}" dt="2020-12-09T19:24:13.316" v="39" actId="1076"/>
        <pc:sldMkLst>
          <pc:docMk/>
          <pc:sldMk cId="0" sldId="617"/>
        </pc:sldMkLst>
        <pc:spChg chg="mod">
          <ac:chgData name="Bertus Boer" userId="dd0b548e-2051-480b-b45a-733b835a31bc" providerId="ADAL" clId="{73718002-39D4-4E2E-A132-31C4981634E4}" dt="2020-12-09T19:24:10.812" v="38" actId="1076"/>
          <ac:spMkLst>
            <pc:docMk/>
            <pc:sldMk cId="0" sldId="617"/>
            <ac:spMk id="60418" creationId="{B28F5486-5C63-4F7C-8202-E7FC618B1174}"/>
          </ac:spMkLst>
        </pc:spChg>
        <pc:picChg chg="mod">
          <ac:chgData name="Bertus Boer" userId="dd0b548e-2051-480b-b45a-733b835a31bc" providerId="ADAL" clId="{73718002-39D4-4E2E-A132-31C4981634E4}" dt="2020-12-09T19:24:13.316" v="39" actId="1076"/>
          <ac:picMkLst>
            <pc:docMk/>
            <pc:sldMk cId="0" sldId="617"/>
            <ac:picMk id="66563" creationId="{B5E2F567-A111-4C36-A576-0D9A3DCD2529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110E9-6CB1-43F5-82AB-5362EA871826}" type="datetimeFigureOut">
              <a:rPr lang="nl-NL" smtClean="0"/>
              <a:t>1-4-2021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ACC89-FBE0-44B1-9971-18456868FB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02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ACC89-FBE0-44B1-9971-18456868FB9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2424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ACC89-FBE0-44B1-9971-18456868FB91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5051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ACC89-FBE0-44B1-9971-18456868FB91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494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E75D9-DFEE-4185-B709-3B499FCCB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DAD4171-769A-4701-83E7-996A433814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8A2E6D-E8F7-402C-A526-2D0695FAF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4AF2-F1A1-4F72-A4C7-588AF555F900}" type="datetimeFigureOut">
              <a:rPr lang="nl-NL" smtClean="0"/>
              <a:t>1-4-2021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007FA5-266C-43E9-B124-626BA65C9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6700EF-1C18-4226-A8B4-86E0FB937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D3D8-F753-49A9-83AF-ED5D4F08B97D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59BD956-D5A7-4C20-B8E6-C1EB8690D1E7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A810C10-F353-4B8E-A109-95C04D6E65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70" y="368515"/>
            <a:ext cx="2101430" cy="107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3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FAEB58-A2AF-4F72-8331-E30BB618A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52A8833-FE0B-4BA9-A1DD-3EACC3988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C27155-B341-4110-9763-7E4BC9E86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4AF2-F1A1-4F72-A4C7-588AF555F900}" type="datetimeFigureOut">
              <a:rPr lang="nl-NL" smtClean="0"/>
              <a:t>1-4-2021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8EBE74-8369-42F8-9A29-8C22B3DD9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5B53D2-3BE1-4794-B423-B454762FD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741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45825B0-2821-4E95-8348-CC0F24214D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6D58D7A-46BD-4117-BEED-605798C53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56761C-013B-40DE-81EE-B2605290F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4AF2-F1A1-4F72-A4C7-588AF555F900}" type="datetimeFigureOut">
              <a:rPr lang="nl-NL" smtClean="0"/>
              <a:t>1-4-2021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2470B6-A17F-4C91-9085-A588273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B6FEAB-D1B1-4883-976C-0DB4A044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211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3213101"/>
            <a:ext cx="11404600" cy="13493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4589463"/>
            <a:ext cx="11404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0" y="1"/>
            <a:ext cx="12192000" cy="3213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648501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08400" y="2247901"/>
            <a:ext cx="8483600" cy="207486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708400" y="4414838"/>
            <a:ext cx="8483600" cy="20875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70" y="368515"/>
            <a:ext cx="2101430" cy="1076536"/>
          </a:xfrm>
          <a:prstGeom prst="rect">
            <a:avLst/>
          </a:prstGeom>
        </p:spPr>
      </p:pic>
      <p:sp>
        <p:nvSpPr>
          <p:cNvPr id="8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0" y="1741486"/>
            <a:ext cx="3708400" cy="51165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68246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+ icon/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8800" cy="195897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51500" cy="195897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13"/>
          </p:nvPr>
        </p:nvSpPr>
        <p:spPr>
          <a:xfrm>
            <a:off x="381000" y="4419600"/>
            <a:ext cx="5638800" cy="16637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half" idx="14"/>
          </p:nvPr>
        </p:nvSpPr>
        <p:spPr>
          <a:xfrm>
            <a:off x="381000" y="3898900"/>
            <a:ext cx="5638800" cy="4953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half" idx="15"/>
          </p:nvPr>
        </p:nvSpPr>
        <p:spPr>
          <a:xfrm>
            <a:off x="6173788" y="4419600"/>
            <a:ext cx="5649912" cy="16637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half" idx="16"/>
          </p:nvPr>
        </p:nvSpPr>
        <p:spPr>
          <a:xfrm>
            <a:off x="6173788" y="3898900"/>
            <a:ext cx="5649912" cy="4953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2" name="Rechte verbindingslijn 11"/>
          <p:cNvCxnSpPr/>
          <p:nvPr userDrawn="1"/>
        </p:nvCxnSpPr>
        <p:spPr>
          <a:xfrm>
            <a:off x="381000" y="1231900"/>
            <a:ext cx="114427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483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drie + icon/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06400" y="1825625"/>
            <a:ext cx="3568700" cy="195897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13"/>
          </p:nvPr>
        </p:nvSpPr>
        <p:spPr>
          <a:xfrm>
            <a:off x="406400" y="4419600"/>
            <a:ext cx="3568700" cy="16637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half" idx="14"/>
          </p:nvPr>
        </p:nvSpPr>
        <p:spPr>
          <a:xfrm>
            <a:off x="406400" y="3898900"/>
            <a:ext cx="3568700" cy="4953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ijdelijke aanduiding voor inhoud 2"/>
          <p:cNvSpPr>
            <a:spLocks noGrp="1"/>
          </p:cNvSpPr>
          <p:nvPr>
            <p:ph sz="half" idx="15"/>
          </p:nvPr>
        </p:nvSpPr>
        <p:spPr>
          <a:xfrm>
            <a:off x="8267700" y="1825625"/>
            <a:ext cx="3568700" cy="195897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ijdelijke aanduiding voor tekst 3"/>
          <p:cNvSpPr>
            <a:spLocks noGrp="1"/>
          </p:cNvSpPr>
          <p:nvPr>
            <p:ph type="body" sz="half" idx="16"/>
          </p:nvPr>
        </p:nvSpPr>
        <p:spPr>
          <a:xfrm>
            <a:off x="8267700" y="4419600"/>
            <a:ext cx="3568700" cy="16637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ijdelijke aanduiding voor tekst 3"/>
          <p:cNvSpPr>
            <a:spLocks noGrp="1"/>
          </p:cNvSpPr>
          <p:nvPr>
            <p:ph type="body" sz="half" idx="17"/>
          </p:nvPr>
        </p:nvSpPr>
        <p:spPr>
          <a:xfrm>
            <a:off x="8267700" y="3898900"/>
            <a:ext cx="3568700" cy="4953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ijdelijke aanduiding voor inhoud 2"/>
          <p:cNvSpPr>
            <a:spLocks noGrp="1"/>
          </p:cNvSpPr>
          <p:nvPr>
            <p:ph sz="half" idx="18"/>
          </p:nvPr>
        </p:nvSpPr>
        <p:spPr>
          <a:xfrm>
            <a:off x="4368800" y="1825625"/>
            <a:ext cx="3568700" cy="195897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ijdelijke aanduiding voor tekst 3"/>
          <p:cNvSpPr>
            <a:spLocks noGrp="1"/>
          </p:cNvSpPr>
          <p:nvPr>
            <p:ph type="body" sz="half" idx="19"/>
          </p:nvPr>
        </p:nvSpPr>
        <p:spPr>
          <a:xfrm>
            <a:off x="4368800" y="4419600"/>
            <a:ext cx="3568700" cy="16637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ijdelijke aanduiding voor tekst 3"/>
          <p:cNvSpPr>
            <a:spLocks noGrp="1"/>
          </p:cNvSpPr>
          <p:nvPr>
            <p:ph type="body" sz="half" idx="20"/>
          </p:nvPr>
        </p:nvSpPr>
        <p:spPr>
          <a:xfrm>
            <a:off x="4368800" y="3898900"/>
            <a:ext cx="3568700" cy="4953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24" name="Rechte verbindingslijn 23"/>
          <p:cNvCxnSpPr/>
          <p:nvPr userDrawn="1"/>
        </p:nvCxnSpPr>
        <p:spPr>
          <a:xfrm>
            <a:off x="381000" y="1231900"/>
            <a:ext cx="114427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72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CAD5AF-4684-462E-90A3-5DBC0B5AA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A002C9-0B2C-4FAB-A892-BF4BF9CDF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1180C0-586C-4EF2-83BC-66E1B39E5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4AF2-F1A1-4F72-A4C7-588AF555F900}" type="datetimeFigureOut">
              <a:rPr lang="nl-NL" smtClean="0"/>
              <a:t>1-4-2021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D14955-5CFC-4D3B-B2B7-4C6E76A9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A78B44-B16A-44D9-9843-5CD0BC800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B08BAD44-19CC-451F-9C17-4515F150CC78}"/>
              </a:ext>
            </a:extLst>
          </p:cNvPr>
          <p:cNvCxnSpPr/>
          <p:nvPr userDrawn="1"/>
        </p:nvCxnSpPr>
        <p:spPr>
          <a:xfrm>
            <a:off x="381000" y="1231900"/>
            <a:ext cx="114427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23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BE0723-33D5-42AB-9C5E-7ED3F91C2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7B3F3B-FD1A-43C8-B9AF-642E0138E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EE25AC-CFCF-4ABE-83F9-F115F9036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4AF2-F1A1-4F72-A4C7-588AF555F900}" type="datetimeFigureOut">
              <a:rPr lang="nl-NL" smtClean="0"/>
              <a:t>1-4-2021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7F66D1-E81E-4C1C-9BCE-D45CDE52C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8C4C1C-AEE9-49E8-B3DD-B0FF6CBD9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171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D4CFA-A074-4E42-8878-13EE05273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129617-9057-40D2-A636-7D252CE79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A9E44A1-FC66-434A-A928-0727777AD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BB659FA-5C90-44E3-B3A7-F66D4656D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4AF2-F1A1-4F72-A4C7-588AF555F900}" type="datetimeFigureOut">
              <a:rPr lang="nl-NL" smtClean="0"/>
              <a:t>1-4-2021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E3217D1-B68C-46ED-9BF7-C52BA45A4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4A8567F-A196-411D-BA10-E0ECB2AE8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B3B2F68D-BCA2-43A0-AB58-D27C7122AD49}"/>
              </a:ext>
            </a:extLst>
          </p:cNvPr>
          <p:cNvCxnSpPr/>
          <p:nvPr userDrawn="1"/>
        </p:nvCxnSpPr>
        <p:spPr>
          <a:xfrm>
            <a:off x="381000" y="1231900"/>
            <a:ext cx="114427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57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21A28A-8FA7-4A5E-A720-F50F69696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7B08594-73FD-4675-A484-92E644F1C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C5CF09D-AEA1-467A-89C9-38B202C55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CD7C7B3-0B17-482E-998A-7F1597F93B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E8CD0DF-FE80-47E1-B058-3CDDCBA2E9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7A56EE6-B426-4598-8A41-236525CDE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4AF2-F1A1-4F72-A4C7-588AF555F900}" type="datetimeFigureOut">
              <a:rPr lang="nl-NL" smtClean="0"/>
              <a:t>1-4-2021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CEBD676-D539-45C7-8B0A-A2E73AAD3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3E9B2FC-38F9-4076-9ACA-F218E711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C4E25FE4-3D1C-49BA-B976-F5F2CB476EC9}"/>
              </a:ext>
            </a:extLst>
          </p:cNvPr>
          <p:cNvCxnSpPr/>
          <p:nvPr userDrawn="1"/>
        </p:nvCxnSpPr>
        <p:spPr>
          <a:xfrm>
            <a:off x="381000" y="1231900"/>
            <a:ext cx="114427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620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54386-BE04-432F-8928-9F3E1E546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0E97C94-EB6A-409F-BBDE-6D79059F1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4AF2-F1A1-4F72-A4C7-588AF555F900}" type="datetimeFigureOut">
              <a:rPr lang="nl-NL" smtClean="0"/>
              <a:t>1-4-2021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2EEE0E5-E954-4C3C-A214-2512A6BB2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EBDB8C5-3FF8-4034-AD3D-89FD3719A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793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0C997A8-1669-4BE5-AB46-D496381A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4AF2-F1A1-4F72-A4C7-588AF555F900}" type="datetimeFigureOut">
              <a:rPr lang="nl-NL" smtClean="0"/>
              <a:t>1-4-2021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1583460-4F89-460B-85C1-85F0DA8A3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89D4178-5827-4CAB-8589-558D7B10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098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389C64-AE48-4152-8B23-40DCE9728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73720-A3DC-4189-977A-87D456951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1454373-27E8-4C7A-9FB3-695FACF9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CFD5120-6489-43B5-8D2F-CFBB0F79C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4AF2-F1A1-4F72-A4C7-588AF555F900}" type="datetimeFigureOut">
              <a:rPr lang="nl-NL" smtClean="0"/>
              <a:t>1-4-2021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86571E-21FD-49BB-A3B2-2F5736257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4BCFE9D-0E6C-464D-A47E-30987E65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0824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8AC459-DD3F-4DAC-9110-A23B96BE6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60293B4-90E1-42D8-8CB7-D80E11B53C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B1692A2-E1DD-4424-B640-7CF577063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16B1066-F95B-406D-827B-40C9EC2CE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7AF4-39F9-40E5-A76E-4D42D499E2A7}" type="datetimeFigureOut">
              <a:rPr lang="nl-NL" smtClean="0"/>
              <a:t>1-4-2021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CB0225-7F90-4A4A-B13D-F8C0A1BB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D6B0AA-EDC3-43B4-AA2F-A97E1A622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664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713D1E3-0AD4-4F3C-BAF9-0137BE6FC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8A56E4-9084-4757-B309-7BCE38FEA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6D8DD2-6D98-4C84-9B90-CE0D1AAE41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34AF2-F1A1-4F72-A4C7-588AF555F900}" type="datetimeFigureOut">
              <a:rPr lang="nl-NL" smtClean="0"/>
              <a:t>1-4-2021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B641F9-2367-4CCC-B35F-EDB5A4E46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AFB0A6-E8C3-4814-9942-1DA1A9750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67CD7-E635-4188-A2E7-278E8CFDF29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531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62" r:id="rId13"/>
    <p:sldLayoutId id="2147483660" r:id="rId14"/>
    <p:sldLayoutId id="214748366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lpdeskwater.nl/onderwerpen/emissiebeheer/agrarisch/open-teelt/driftreducerende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emf"/><Relationship Id="rId5" Type="http://schemas.openxmlformats.org/officeDocument/2006/relationships/package" Target="../embeddings/Microsoft_Excel-werkblad1.xlsx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-loxGX2f-k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-loxGX2f-k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i1bxi5kmrQ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ontwikkelcentrum.nl/provisioning/video/play/OC-37074-4-27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890" y="3033484"/>
            <a:ext cx="11404600" cy="1349374"/>
          </a:xfrm>
        </p:spPr>
        <p:txBody>
          <a:bodyPr/>
          <a:lstStyle/>
          <a:p>
            <a:r>
              <a:rPr lang="nl-NL" dirty="0"/>
              <a:t>Uitvoeren gewasbescherming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12163" y="4382858"/>
            <a:ext cx="11404600" cy="1500187"/>
          </a:xfrm>
        </p:spPr>
        <p:txBody>
          <a:bodyPr/>
          <a:lstStyle/>
          <a:p>
            <a:r>
              <a:rPr lang="nl-NL" dirty="0"/>
              <a:t>Op basis van Cursusboek Uitvoeren gewasbescherming Versie 2020, Hoofdstuk 9</a:t>
            </a:r>
          </a:p>
        </p:txBody>
      </p:sp>
      <p:pic>
        <p:nvPicPr>
          <p:cNvPr id="8" name="Tijdelijke aanduiding voor afbeelding 7" descr="Afbeelding met buiten, plant, groen, groot&#10;&#10;Automatisch gegenereerde beschrijving">
            <a:extLst>
              <a:ext uri="{FF2B5EF4-FFF2-40B4-BE49-F238E27FC236}">
                <a16:creationId xmlns:a16="http://schemas.microsoft.com/office/drawing/2014/main" id="{E14F72AA-09E7-481D-BAAE-8A8FD1C21D0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6" b="42760"/>
          <a:stretch/>
        </p:blipFill>
        <p:spPr>
          <a:xfrm>
            <a:off x="0" y="79188"/>
            <a:ext cx="12192000" cy="3168870"/>
          </a:xfr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DFF3D26-585B-43CD-AB91-AA58E8DC2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148" y="5132951"/>
            <a:ext cx="3115974" cy="88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4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BC5CAC7-312F-4521-AB81-FC258ACFD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 err="1"/>
              <a:t>dopcodering</a:t>
            </a:r>
            <a:endParaRPr lang="en-US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A88BC6F-ACD6-4695-AD96-A4A9FA82F0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8974" y="1644264"/>
            <a:ext cx="6691639" cy="41239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4552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7693" y="370218"/>
            <a:ext cx="6514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Informatie over doppen</a:t>
            </a:r>
          </a:p>
        </p:txBody>
      </p:sp>
      <p:pic>
        <p:nvPicPr>
          <p:cNvPr id="7" name="Picture 22143"/>
          <p:cNvPicPr/>
          <p:nvPr/>
        </p:nvPicPr>
        <p:blipFill>
          <a:blip r:embed="rId2"/>
          <a:stretch>
            <a:fillRect/>
          </a:stretch>
        </p:blipFill>
        <p:spPr>
          <a:xfrm>
            <a:off x="2234673" y="1365336"/>
            <a:ext cx="6971958" cy="493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67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B1307-E812-4F25-8878-E98ED0DC6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dirty="0"/>
              <a:t>Kleurcodering ISO normering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E33F1D5-F50E-4907-AD93-96BC25BA3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7471" y="1992404"/>
            <a:ext cx="7977058" cy="4207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9475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spleetdoppen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86" y="1959255"/>
            <a:ext cx="8952763" cy="446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063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362FA-69DA-4A34-9684-8943BD175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Spuitboomhoogte, dopafstand en tophoek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21EE9ED-A8A5-43ED-86FF-2569A5958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8970" y="1580169"/>
            <a:ext cx="5734050" cy="25146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E169208-4ED5-480A-9A95-8F750C79B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70" y="2798085"/>
            <a:ext cx="5753100" cy="2000250"/>
          </a:xfrm>
          <a:prstGeom prst="rect">
            <a:avLst/>
          </a:prstGeom>
        </p:spPr>
      </p:pic>
      <p:sp>
        <p:nvSpPr>
          <p:cNvPr id="6" name="Gelijkbenige driehoek 5">
            <a:extLst>
              <a:ext uri="{FF2B5EF4-FFF2-40B4-BE49-F238E27FC236}">
                <a16:creationId xmlns:a16="http://schemas.microsoft.com/office/drawing/2014/main" id="{35CBEE6F-7A3D-4F2F-AA37-5D5D01F6C0AA}"/>
              </a:ext>
            </a:extLst>
          </p:cNvPr>
          <p:cNvSpPr/>
          <p:nvPr/>
        </p:nvSpPr>
        <p:spPr>
          <a:xfrm>
            <a:off x="6241708" y="2810917"/>
            <a:ext cx="3439620" cy="1187778"/>
          </a:xfrm>
          <a:prstGeom prst="triangle">
            <a:avLst>
              <a:gd name="adj" fmla="val 50822"/>
            </a:avLst>
          </a:prstGeom>
          <a:blipFill dpi="0" rotWithShape="1">
            <a:blip r:embed="rId4">
              <a:alphaModFix amt="52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Gelijkbenige driehoek 12">
            <a:extLst>
              <a:ext uri="{FF2B5EF4-FFF2-40B4-BE49-F238E27FC236}">
                <a16:creationId xmlns:a16="http://schemas.microsoft.com/office/drawing/2014/main" id="{887528D8-4A87-4367-A315-E7FBCC25F2C0}"/>
              </a:ext>
            </a:extLst>
          </p:cNvPr>
          <p:cNvSpPr/>
          <p:nvPr/>
        </p:nvSpPr>
        <p:spPr>
          <a:xfrm>
            <a:off x="8108608" y="2837469"/>
            <a:ext cx="3439620" cy="1187778"/>
          </a:xfrm>
          <a:prstGeom prst="triangle">
            <a:avLst>
              <a:gd name="adj" fmla="val 50822"/>
            </a:avLst>
          </a:prstGeom>
          <a:blipFill dpi="0" rotWithShape="1">
            <a:blip r:embed="rId4">
              <a:alphaModFix amt="52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69696F1-54E5-49D0-8ADB-96FCA4FC7880}"/>
              </a:ext>
            </a:extLst>
          </p:cNvPr>
          <p:cNvSpPr txBox="1"/>
          <p:nvPr/>
        </p:nvSpPr>
        <p:spPr>
          <a:xfrm>
            <a:off x="197194" y="4533900"/>
            <a:ext cx="5619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Bij 25 cm spuitboomhoogte en spuitdop met tophoek 90 </a:t>
            </a:r>
            <a:r>
              <a:rPr lang="nl-NL" baseline="30000" dirty="0"/>
              <a:t>o</a:t>
            </a:r>
          </a:p>
          <a:p>
            <a:r>
              <a:rPr lang="nl-NL" dirty="0"/>
              <a:t>exact 1x overlap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69890E3-E009-47C7-857E-1AF608DF64BD}"/>
              </a:ext>
            </a:extLst>
          </p:cNvPr>
          <p:cNvSpPr txBox="1"/>
          <p:nvPr/>
        </p:nvSpPr>
        <p:spPr>
          <a:xfrm>
            <a:off x="5948970" y="4533900"/>
            <a:ext cx="5945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Bij 50 cm spuitboomhoogte en spuitdop met tophoek 110 </a:t>
            </a:r>
            <a:r>
              <a:rPr lang="nl-NL" baseline="30000" dirty="0"/>
              <a:t>o</a:t>
            </a:r>
          </a:p>
          <a:p>
            <a:r>
              <a:rPr lang="nl-NL" dirty="0"/>
              <a:t>gedeelte 2x overlap ter compensatie verticale boombeweging</a:t>
            </a:r>
          </a:p>
        </p:txBody>
      </p:sp>
    </p:spTree>
    <p:extLst>
      <p:ext uri="{BB962C8B-B14F-4D97-AF65-F5344CB8AC3E}">
        <p14:creationId xmlns:p14="http://schemas.microsoft.com/office/powerpoint/2010/main" val="27027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530C9A-38FB-448B-94B1-E08E39B6B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Onderhoud</a:t>
            </a:r>
            <a:r>
              <a:rPr lang="en-US" dirty="0"/>
              <a:t> </a:t>
            </a:r>
            <a:r>
              <a:rPr lang="en-US" dirty="0" err="1"/>
              <a:t>spuitdop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ECE283D-7B37-46B2-9133-D809DADE63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Controleer</a:t>
            </a:r>
            <a:r>
              <a:rPr lang="en-US" dirty="0"/>
              <a:t> of </a:t>
            </a:r>
            <a:r>
              <a:rPr lang="en-US" dirty="0" err="1"/>
              <a:t>afgifte</a:t>
            </a:r>
            <a:r>
              <a:rPr lang="en-US" dirty="0"/>
              <a:t> </a:t>
            </a:r>
            <a:r>
              <a:rPr lang="en-US" dirty="0" err="1"/>
              <a:t>regelmatig</a:t>
            </a:r>
            <a:r>
              <a:rPr lang="en-US" dirty="0"/>
              <a:t> is:</a:t>
            </a:r>
          </a:p>
          <a:p>
            <a:r>
              <a:rPr lang="en-US" dirty="0" err="1"/>
              <a:t>Verstopping</a:t>
            </a:r>
            <a:endParaRPr lang="en-US" dirty="0"/>
          </a:p>
          <a:p>
            <a:r>
              <a:rPr lang="en-US" dirty="0" err="1"/>
              <a:t>Spuitbeeld</a:t>
            </a:r>
            <a:r>
              <a:rPr lang="en-US" dirty="0"/>
              <a:t> </a:t>
            </a:r>
            <a:r>
              <a:rPr lang="en-US" dirty="0" err="1"/>
              <a:t>ongelijk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Venturidoppen</a:t>
            </a:r>
            <a:r>
              <a:rPr lang="en-US" dirty="0"/>
              <a:t> </a:t>
            </a:r>
          </a:p>
          <a:p>
            <a:r>
              <a:rPr lang="en-US" dirty="0"/>
              <a:t>Extra </a:t>
            </a:r>
            <a:r>
              <a:rPr lang="en-US" dirty="0" err="1"/>
              <a:t>gevoelig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verstoppen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Schoonmaken</a:t>
            </a:r>
            <a:r>
              <a:rPr lang="en-US" dirty="0"/>
              <a:t> met </a:t>
            </a:r>
            <a:r>
              <a:rPr lang="en-US" dirty="0" err="1"/>
              <a:t>kunststof</a:t>
            </a:r>
            <a:r>
              <a:rPr lang="en-US" dirty="0"/>
              <a:t> </a:t>
            </a:r>
            <a:r>
              <a:rPr lang="en-US" dirty="0" err="1"/>
              <a:t>tandenborstel</a:t>
            </a:r>
            <a:r>
              <a:rPr lang="en-US" dirty="0"/>
              <a:t> en/of </a:t>
            </a:r>
            <a:r>
              <a:rPr lang="en-US" dirty="0" err="1"/>
              <a:t>reiningsmiddel</a:t>
            </a:r>
            <a:endParaRPr lang="en-US" dirty="0"/>
          </a:p>
        </p:txBody>
      </p:sp>
      <p:pic>
        <p:nvPicPr>
          <p:cNvPr id="5" name="Tijdelijke aanduiding voor inhoud 4" descr="Afbeelding met binnen, gebouw, tafel, trein&#10;&#10;Automatisch gegenereerde beschrijving">
            <a:extLst>
              <a:ext uri="{FF2B5EF4-FFF2-40B4-BE49-F238E27FC236}">
                <a16:creationId xmlns:a16="http://schemas.microsoft.com/office/drawing/2014/main" id="{98992DEB-F586-4399-9013-16DDCBA2B2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485351" y="1957985"/>
            <a:ext cx="51816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173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B32534-6C05-49DB-ADAE-BF5BE0439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F4E0B5-F6E7-4E66-8AA7-CDC2DAB9C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1. Op welke manieren kun je spuitdruppels maken?</a:t>
            </a:r>
          </a:p>
          <a:p>
            <a:pPr marL="0" indent="0">
              <a:buNone/>
            </a:pPr>
            <a:r>
              <a:rPr lang="nl-NL" dirty="0" smtClean="0"/>
              <a:t>2</a:t>
            </a:r>
            <a:r>
              <a:rPr lang="nl-NL" dirty="0"/>
              <a:t>. Welke type spuitdop wordt het meest gebruikt?</a:t>
            </a:r>
          </a:p>
          <a:p>
            <a:pPr marL="0" indent="0">
              <a:buNone/>
            </a:pPr>
            <a:r>
              <a:rPr lang="nl-NL" dirty="0" smtClean="0"/>
              <a:t>3</a:t>
            </a:r>
            <a:r>
              <a:rPr lang="nl-NL" dirty="0"/>
              <a:t>. Wat betekent de code 8003 VP op een spuitdop?</a:t>
            </a:r>
          </a:p>
          <a:p>
            <a:pPr marL="0" indent="0">
              <a:buNone/>
            </a:pPr>
            <a:r>
              <a:rPr lang="nl-NL" dirty="0" smtClean="0"/>
              <a:t>4</a:t>
            </a:r>
            <a:r>
              <a:rPr lang="nl-NL" dirty="0"/>
              <a:t>. Bij welke bespuiting is de meeste kans op verwaaiing of drift? Bij 2F of 4M. Leg je antwoord uit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810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E14AE3-120D-4701-BFBD-B29F0A1C5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Kiezen van de juiste spuitdop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D8E93C-E2B5-4486-8A2D-2EDB2A913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789" y="1900781"/>
            <a:ext cx="10515600" cy="4351338"/>
          </a:xfrm>
        </p:spPr>
        <p:txBody>
          <a:bodyPr/>
          <a:lstStyle/>
          <a:p>
            <a:r>
              <a:rPr lang="nl-NL" dirty="0"/>
              <a:t>Hoeveel vloeistof per hectare</a:t>
            </a:r>
          </a:p>
          <a:p>
            <a:r>
              <a:rPr lang="nl-NL" dirty="0"/>
              <a:t>Wat is de rijsnelheid</a:t>
            </a:r>
          </a:p>
          <a:p>
            <a:r>
              <a:rPr lang="nl-NL" dirty="0"/>
              <a:t>Welke spuitdruk</a:t>
            </a:r>
          </a:p>
          <a:p>
            <a:r>
              <a:rPr lang="nl-NL" dirty="0"/>
              <a:t>Wettelijke eisen en driftreductie</a:t>
            </a:r>
          </a:p>
        </p:txBody>
      </p:sp>
      <p:sp>
        <p:nvSpPr>
          <p:cNvPr id="4" name="Actieknop: Video 3">
            <a:hlinkClick r:id="rId2" highlightClick="1"/>
            <a:extLst>
              <a:ext uri="{FF2B5EF4-FFF2-40B4-BE49-F238E27FC236}">
                <a16:creationId xmlns:a16="http://schemas.microsoft.com/office/drawing/2014/main" id="{8351BF15-CD67-413E-8FDE-19868717E8A7}"/>
              </a:ext>
            </a:extLst>
          </p:cNvPr>
          <p:cNvSpPr/>
          <p:nvPr/>
        </p:nvSpPr>
        <p:spPr>
          <a:xfrm>
            <a:off x="8982322" y="4411271"/>
            <a:ext cx="2371478" cy="2050941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www.helpdeskwater.nl</a:t>
            </a:r>
          </a:p>
        </p:txBody>
      </p:sp>
    </p:spTree>
    <p:extLst>
      <p:ext uri="{BB962C8B-B14F-4D97-AF65-F5344CB8AC3E}">
        <p14:creationId xmlns:p14="http://schemas.microsoft.com/office/powerpoint/2010/main" val="914821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838" y="219835"/>
            <a:ext cx="11162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Waarvan is hoeveelheid per ha/</a:t>
            </a:r>
            <a:r>
              <a:rPr lang="nl-NL" sz="3600" b="1" dirty="0" err="1"/>
              <a:t>opp</a:t>
            </a:r>
            <a:r>
              <a:rPr lang="nl-NL" sz="3600" b="1" dirty="0"/>
              <a:t> eenheid afhankelijk?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712945" y="4859763"/>
            <a:ext cx="38027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-</a:t>
            </a:r>
            <a:r>
              <a:rPr lang="nl-NL" sz="2400" b="1" dirty="0"/>
              <a:t>Werkdruk</a:t>
            </a:r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3486647" y="1876310"/>
            <a:ext cx="67474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</a:t>
            </a:r>
            <a:r>
              <a:rPr lang="nl-NL" sz="2400" dirty="0"/>
              <a:t>Grotere dop: meer afgifte bij dezelfde druk en werksnelheid</a:t>
            </a:r>
          </a:p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2712946" y="3032188"/>
            <a:ext cx="78434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- Snelheid lopen/rijden/werksnelheid spuitrobot</a:t>
            </a:r>
          </a:p>
          <a:p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3166596" y="3728286"/>
            <a:ext cx="6936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</a:t>
            </a:r>
            <a:r>
              <a:rPr lang="nl-NL" sz="2400" dirty="0"/>
              <a:t>Grotere snelheid: minder afgifte bij dezelfde druk en spuitdop</a:t>
            </a:r>
          </a:p>
          <a:p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2831913" y="1457793"/>
            <a:ext cx="38027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</a:t>
            </a:r>
            <a:r>
              <a:rPr lang="nl-NL" sz="2400" b="1" dirty="0"/>
              <a:t>Gekozen spuitdop</a:t>
            </a:r>
          </a:p>
          <a:p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036624" y="5600438"/>
            <a:ext cx="74587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</a:t>
            </a:r>
            <a:r>
              <a:rPr lang="nl-NL" sz="2400" dirty="0"/>
              <a:t>Grotere spuitdruk: meer afgifte bij dezelfde dop en werksnelheid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605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287FF2-FD66-41CC-A919-265DE7A86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dirty="0"/>
              <a:t>Doppentabel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BF1BD21-B46F-42A6-85B3-BBB6B83F4C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3682B896-8C3F-4408-B430-06B728D4BB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681263A-D4DE-44F0-AF51-420CE123E7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627711"/>
              </p:ext>
            </p:extLst>
          </p:nvPr>
        </p:nvGraphicFramePr>
        <p:xfrm>
          <a:off x="6172202" y="581025"/>
          <a:ext cx="5711237" cy="631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Worksheet" r:id="rId3" imgW="3629127" imgH="4010094" progId="Excel.Sheet.12">
                  <p:embed/>
                </p:oleObj>
              </mc:Choice>
              <mc:Fallback>
                <p:oleObj name="Worksheet" r:id="rId3" imgW="3629127" imgH="4010094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681263A-D4DE-44F0-AF51-420CE123E7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72202" y="581025"/>
                        <a:ext cx="5711237" cy="6310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53B1BC6-2DE3-45C6-8C90-466E566E7B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314479"/>
              </p:ext>
            </p:extLst>
          </p:nvPr>
        </p:nvGraphicFramePr>
        <p:xfrm>
          <a:off x="6172202" y="0"/>
          <a:ext cx="571123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5" imgW="3629127" imgH="581047" progId="Excel.Sheet.12">
                  <p:embed/>
                </p:oleObj>
              </mc:Choice>
              <mc:Fallback>
                <p:oleObj name="Worksheet" r:id="rId5" imgW="3629127" imgH="581047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53B1BC6-2DE3-45C6-8C90-466E566E7B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72202" y="0"/>
                        <a:ext cx="5711237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3050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355518" y="536024"/>
            <a:ext cx="678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hlinkClick r:id="rId3"/>
              </a:rPr>
              <a:t>Invloed van doppenkeuze &amp; rijgedrag op drift</a:t>
            </a:r>
            <a:endParaRPr lang="nl-NL" sz="2800" dirty="0"/>
          </a:p>
        </p:txBody>
      </p:sp>
      <p:pic>
        <p:nvPicPr>
          <p:cNvPr id="3" name="Onlinemedia 2" title="Invloed van doppenkeuze &amp;amp; rijgedrag op drift">
            <a:hlinkClick r:id="" action="ppaction://media"/>
            <a:extLst>
              <a:ext uri="{FF2B5EF4-FFF2-40B4-BE49-F238E27FC236}">
                <a16:creationId xmlns:a16="http://schemas.microsoft.com/office/drawing/2014/main" id="{101FE0BC-3643-4C1D-9692-C8FB98CD649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38221" y="1545702"/>
            <a:ext cx="8315558" cy="467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36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21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8242" y="452427"/>
            <a:ext cx="6697592" cy="621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52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A58325-CDE6-45AE-857D-E87A7BC9F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CF-dop, constante druk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F7EEA5-860F-4E2A-B33C-48062E65AA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Op een machine of een rugspuit zonder manometer en voordruksysteem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9D86D62-2D96-4F6F-8BDA-4455B29BE8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554764"/>
            <a:ext cx="5181600" cy="2893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B4860F2-74EF-4D3C-AC8E-F456057B8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3358124"/>
            <a:ext cx="5044239" cy="281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00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F7F40DE-DCA2-4BD3-9B04-B6D28BD78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dirty="0"/>
              <a:t>Spuitcomputer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BCE968E-AB2F-4960-BE26-5E0ECAACFC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Instellen</a:t>
            </a:r>
            <a:r>
              <a:rPr lang="en-US" dirty="0"/>
              <a:t> van </a:t>
            </a:r>
            <a:r>
              <a:rPr lang="en-US" dirty="0" err="1"/>
              <a:t>dop</a:t>
            </a:r>
            <a:endParaRPr lang="en-US" dirty="0"/>
          </a:p>
          <a:p>
            <a:r>
              <a:rPr lang="en-US" dirty="0" err="1"/>
              <a:t>Hoeveelheid</a:t>
            </a:r>
            <a:r>
              <a:rPr lang="en-US" dirty="0"/>
              <a:t> </a:t>
            </a:r>
            <a:r>
              <a:rPr lang="en-US" dirty="0" err="1"/>
              <a:t>vloeistof</a:t>
            </a:r>
            <a:endParaRPr lang="en-US" dirty="0"/>
          </a:p>
          <a:p>
            <a:r>
              <a:rPr lang="en-US" dirty="0" err="1"/>
              <a:t>Rijsnelheid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Computer </a:t>
            </a:r>
            <a:r>
              <a:rPr lang="en-US" dirty="0" err="1"/>
              <a:t>regelt</a:t>
            </a:r>
            <a:r>
              <a:rPr lang="en-US" dirty="0"/>
              <a:t> </a:t>
            </a:r>
            <a:r>
              <a:rPr lang="en-US" dirty="0" err="1"/>
              <a:t>afgifte</a:t>
            </a:r>
            <a:r>
              <a:rPr lang="en-US" dirty="0"/>
              <a:t> op basis van de </a:t>
            </a:r>
            <a:r>
              <a:rPr lang="en-US" dirty="0" err="1"/>
              <a:t>gegevens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Inzet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taakkaart</a:t>
            </a:r>
            <a:r>
              <a:rPr lang="en-US" dirty="0"/>
              <a:t> op basis van </a:t>
            </a:r>
            <a:r>
              <a:rPr lang="en-US" dirty="0" err="1"/>
              <a:t>perceel</a:t>
            </a:r>
            <a:r>
              <a:rPr lang="en-US" dirty="0"/>
              <a:t>- en </a:t>
            </a:r>
            <a:r>
              <a:rPr lang="en-US" dirty="0" err="1"/>
              <a:t>teeltgegevens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Rekening</a:t>
            </a:r>
            <a:r>
              <a:rPr lang="en-US" dirty="0"/>
              <a:t> </a:t>
            </a:r>
            <a:r>
              <a:rPr lang="en-US" dirty="0" err="1"/>
              <a:t>houden</a:t>
            </a:r>
            <a:r>
              <a:rPr lang="en-US" dirty="0"/>
              <a:t> met </a:t>
            </a:r>
            <a:r>
              <a:rPr lang="en-US" dirty="0" err="1"/>
              <a:t>kasinrichting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Tijdelijke aanduiding voor inhoud 7" descr="Afbeelding met gras, buiten, man, zitten&#10;&#10;Automatisch gegenereerde beschrijving">
            <a:extLst>
              <a:ext uri="{FF2B5EF4-FFF2-40B4-BE49-F238E27FC236}">
                <a16:creationId xmlns:a16="http://schemas.microsoft.com/office/drawing/2014/main" id="{90A25668-4AFC-4F19-95FA-3D4066AE54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172200" y="2058658"/>
            <a:ext cx="5181600" cy="3885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169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6E111C-AA51-42F4-BE2D-DDA1927F8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464" y="3241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REPO: Nieuwe machine spuit bestrijdingsmiddel alleen op onkruid</a:t>
            </a:r>
            <a:br>
              <a:rPr lang="nl-NL" dirty="0"/>
            </a:br>
            <a:endParaRPr lang="nl-NL" dirty="0"/>
          </a:p>
        </p:txBody>
      </p:sp>
      <p:pic>
        <p:nvPicPr>
          <p:cNvPr id="4" name="Onlinemedia 3" title="REPO: Nieuwe machine spuit bestrijdingsmiddel alleen op onkruid">
            <a:hlinkClick r:id="" action="ppaction://media"/>
            <a:extLst>
              <a:ext uri="{FF2B5EF4-FFF2-40B4-BE49-F238E27FC236}">
                <a16:creationId xmlns:a16="http://schemas.microsoft.com/office/drawing/2014/main" id="{C2DCDB18-31AC-4B9E-84EF-7B5E18AD723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1937" y="1981164"/>
            <a:ext cx="7908127" cy="444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05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4F7C377-0A61-418C-B8A5-59E24DC29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 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416BF1C-CAC7-4DEA-8356-FE88014CA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5. Beantwoord de volgende vragen.</a:t>
            </a:r>
          </a:p>
          <a:p>
            <a:pPr marL="0" indent="0">
              <a:buNone/>
            </a:pPr>
            <a:r>
              <a:rPr lang="nl-NL" dirty="0"/>
              <a:t>a. </a:t>
            </a:r>
            <a:r>
              <a:rPr lang="nl-NL" dirty="0" err="1"/>
              <a:t>Verspuit</a:t>
            </a:r>
            <a:r>
              <a:rPr lang="nl-NL" dirty="0"/>
              <a:t> je als je harder gaat rijden met dezelfde dop en spuitdruk, meer of minder vloeistof per hectare?</a:t>
            </a:r>
          </a:p>
          <a:p>
            <a:pPr marL="0" indent="0">
              <a:buNone/>
            </a:pPr>
            <a:r>
              <a:rPr lang="nl-NL" dirty="0" smtClean="0"/>
              <a:t>b</a:t>
            </a:r>
            <a:r>
              <a:rPr lang="nl-NL" dirty="0"/>
              <a:t>. Ga je meer of minder verspuiten als je de spuitdruk verlaagt van 3 naar 2 bar?</a:t>
            </a:r>
          </a:p>
          <a:p>
            <a:pPr marL="0" indent="0">
              <a:buNone/>
            </a:pPr>
            <a:r>
              <a:rPr lang="nl-NL" dirty="0" smtClean="0"/>
              <a:t>c</a:t>
            </a:r>
            <a:r>
              <a:rPr lang="nl-NL" dirty="0"/>
              <a:t>. Benoem de twee manieren waarop je de hoeveelheid middel kunt </a:t>
            </a:r>
            <a:r>
              <a:rPr lang="nl-NL"/>
              <a:t>beïnvloeden</a:t>
            </a:r>
            <a:r>
              <a:rPr lang="nl-NL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801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C1CACBC-EADE-4711-80E7-571BFF6C0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dirty="0"/>
              <a:t>Hoofdstuk 9 techniek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7DF526F-3206-4F4F-8614-DED1FCD85D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Druppels en doppen</a:t>
            </a:r>
          </a:p>
          <a:p>
            <a:r>
              <a:rPr lang="nl-NL" dirty="0"/>
              <a:t>druppelvorming</a:t>
            </a:r>
          </a:p>
          <a:p>
            <a:r>
              <a:rPr lang="nl-NL" dirty="0"/>
              <a:t>Juiste spuitdop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8DE119B-3729-4665-976C-065CB8E81B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6" r="13508"/>
          <a:stretch/>
        </p:blipFill>
        <p:spPr>
          <a:xfrm>
            <a:off x="6172200" y="1825625"/>
            <a:ext cx="56515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100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>
            <a:extLst>
              <a:ext uri="{FF2B5EF4-FFF2-40B4-BE49-F238E27FC236}">
                <a16:creationId xmlns:a16="http://schemas.microsoft.com/office/drawing/2014/main" id="{CFDB1185-9E56-4D6E-89EC-46CFA06E1D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Spuitdoppen</a:t>
            </a:r>
          </a:p>
        </p:txBody>
      </p:sp>
      <p:sp>
        <p:nvSpPr>
          <p:cNvPr id="32771" name="Tijdelijke aanduiding voor inhoud 2">
            <a:extLst>
              <a:ext uri="{FF2B5EF4-FFF2-40B4-BE49-F238E27FC236}">
                <a16:creationId xmlns:a16="http://schemas.microsoft.com/office/drawing/2014/main" id="{07111D0E-4DAC-4EDB-B815-D8E8EF255A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628776"/>
            <a:ext cx="7772400" cy="4467225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nl-NL" altLang="nl-NL"/>
              <a:t>Kantdop gebruiken langs oppervlakte water</a:t>
            </a:r>
          </a:p>
          <a:p>
            <a:pPr lvl="1" eaLnBrk="1" hangingPunct="1">
              <a:buFontTx/>
              <a:buNone/>
            </a:pPr>
            <a:r>
              <a:rPr lang="nl-NL" altLang="nl-NL"/>
              <a:t>Laatste dop aan de spuitboom</a:t>
            </a:r>
          </a:p>
        </p:txBody>
      </p:sp>
      <p:sp>
        <p:nvSpPr>
          <p:cNvPr id="32772" name="Tijdelijke aanduiding voor dianummer 1">
            <a:extLst>
              <a:ext uri="{FF2B5EF4-FFF2-40B4-BE49-F238E27FC236}">
                <a16:creationId xmlns:a16="http://schemas.microsoft.com/office/drawing/2014/main" id="{9FFEE7AA-188E-4890-9056-2C4EA459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7C5ABD-9EFC-4407-95DC-99B66A0B8885}" type="slidenum">
              <a:rPr lang="en-US" altLang="en-US" sz="1400"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z="1400">
              <a:ea typeface="ヒラギノ角ゴ Pro W3"/>
              <a:cs typeface="ヒラギノ角ゴ Pro W3"/>
            </a:endParaRPr>
          </a:p>
        </p:txBody>
      </p:sp>
      <p:pic>
        <p:nvPicPr>
          <p:cNvPr id="32773" name="Picture 2">
            <a:extLst>
              <a:ext uri="{FF2B5EF4-FFF2-40B4-BE49-F238E27FC236}">
                <a16:creationId xmlns:a16="http://schemas.microsoft.com/office/drawing/2014/main" id="{C1F670E2-EF14-4C72-8401-13F6D832D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2781301"/>
            <a:ext cx="470535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008353-BEE4-48FB-9663-304F3EFC5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Spuittechniek en druppelvorming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FFA011-3D4B-4B0A-86F2-89BFDB9A7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414" y="1590480"/>
            <a:ext cx="10515600" cy="4351338"/>
          </a:xfrm>
        </p:spPr>
        <p:txBody>
          <a:bodyPr/>
          <a:lstStyle/>
          <a:p>
            <a:r>
              <a:rPr lang="nl-NL" dirty="0"/>
              <a:t>Druk vernevelen</a:t>
            </a:r>
          </a:p>
          <a:p>
            <a:pPr lvl="1"/>
            <a:r>
              <a:rPr lang="nl-NL" dirty="0"/>
              <a:t>Water onder druk</a:t>
            </a:r>
          </a:p>
          <a:p>
            <a:pPr lvl="1"/>
            <a:endParaRPr lang="nl-NL" dirty="0"/>
          </a:p>
          <a:p>
            <a:r>
              <a:rPr lang="nl-NL" dirty="0" err="1"/>
              <a:t>Luchtvernevelen</a:t>
            </a:r>
            <a:endParaRPr lang="nl-NL" dirty="0"/>
          </a:p>
          <a:p>
            <a:pPr lvl="1"/>
            <a:r>
              <a:rPr lang="nl-NL" dirty="0"/>
              <a:t>Vloeistof met lucht verspreiden</a:t>
            </a:r>
          </a:p>
          <a:p>
            <a:pPr lvl="2"/>
            <a:r>
              <a:rPr lang="nl-NL" dirty="0"/>
              <a:t>Hot </a:t>
            </a:r>
            <a:r>
              <a:rPr lang="nl-NL" dirty="0" err="1"/>
              <a:t>fog</a:t>
            </a:r>
            <a:endParaRPr lang="nl-NL" dirty="0"/>
          </a:p>
          <a:p>
            <a:pPr lvl="2"/>
            <a:r>
              <a:rPr lang="nl-NL" dirty="0"/>
              <a:t>Koud vernevelen / LVM</a:t>
            </a:r>
          </a:p>
          <a:p>
            <a:pPr lvl="2"/>
            <a:endParaRPr lang="nl-NL" dirty="0"/>
          </a:p>
          <a:p>
            <a:r>
              <a:rPr lang="nl-NL" dirty="0"/>
              <a:t>Schijf vernevelen</a:t>
            </a:r>
          </a:p>
          <a:p>
            <a:pPr lvl="1"/>
            <a:r>
              <a:rPr lang="nl-NL" dirty="0"/>
              <a:t>Vloeistof wegslingeren</a:t>
            </a:r>
          </a:p>
        </p:txBody>
      </p:sp>
      <p:pic>
        <p:nvPicPr>
          <p:cNvPr id="2050" name="Picture 2" descr="Handleiding Enbar LVM - PDF Gratis download">
            <a:extLst>
              <a:ext uri="{FF2B5EF4-FFF2-40B4-BE49-F238E27FC236}">
                <a16:creationId xmlns:a16="http://schemas.microsoft.com/office/drawing/2014/main" id="{83AF2FE2-DD28-4AF4-AB20-3ECE30033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59" y="2916043"/>
            <a:ext cx="1746728" cy="246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ewasbescherming Basis - PDF Gratis download">
            <a:extLst>
              <a:ext uri="{FF2B5EF4-FFF2-40B4-BE49-F238E27FC236}">
                <a16:creationId xmlns:a16="http://schemas.microsoft.com/office/drawing/2014/main" id="{500FEDBE-F3DE-4D76-9C38-878561D47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130" y="4784943"/>
            <a:ext cx="2457450" cy="1857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NKAR® ULV-spuitsysteem | Mantis ULV">
            <a:extLst>
              <a:ext uri="{FF2B5EF4-FFF2-40B4-BE49-F238E27FC236}">
                <a16:creationId xmlns:a16="http://schemas.microsoft.com/office/drawing/2014/main" id="{30B215C9-06BA-4F14-8FF6-30F927366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667" y="4828076"/>
            <a:ext cx="2911258" cy="1771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ulti head Verneveling Nozzle Hoge Druk Pomp Spuit Micro Verneveling M14 *  1.5 Nozzle Draad Water Sprinkler Tuingereedschap| | - AliExpress">
            <a:extLst>
              <a:ext uri="{FF2B5EF4-FFF2-40B4-BE49-F238E27FC236}">
                <a16:creationId xmlns:a16="http://schemas.microsoft.com/office/drawing/2014/main" id="{65F3BDF8-010F-4148-8BE3-EB93224CD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638" y="1590480"/>
            <a:ext cx="1746728" cy="1723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ogedruk nevelinstallaties | easymist">
            <a:extLst>
              <a:ext uri="{FF2B5EF4-FFF2-40B4-BE49-F238E27FC236}">
                <a16:creationId xmlns:a16="http://schemas.microsoft.com/office/drawing/2014/main" id="{5C4FDCA9-49AA-4495-B0B9-EDA266BDD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379" y="1551890"/>
            <a:ext cx="2705100" cy="1685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59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3EF4F-E678-4A72-AFAD-78897B485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Druppelvorming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2A6F2E-28AE-4EF2-8D37-0161684C4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545" y="1933576"/>
            <a:ext cx="10515600" cy="4351338"/>
          </a:xfrm>
        </p:spPr>
        <p:txBody>
          <a:bodyPr/>
          <a:lstStyle/>
          <a:p>
            <a:r>
              <a:rPr lang="nl-NL" dirty="0"/>
              <a:t>Druppelgrootte</a:t>
            </a:r>
          </a:p>
          <a:p>
            <a:endParaRPr lang="nl-NL" dirty="0"/>
          </a:p>
          <a:p>
            <a:pPr lvl="1"/>
            <a:r>
              <a:rPr lang="nl-NL" dirty="0"/>
              <a:t>F = fijne druppel</a:t>
            </a:r>
          </a:p>
          <a:p>
            <a:pPr lvl="1"/>
            <a:r>
              <a:rPr lang="nl-NL" dirty="0"/>
              <a:t>M = </a:t>
            </a:r>
            <a:r>
              <a:rPr lang="nl-NL" dirty="0" err="1"/>
              <a:t>middelgrove</a:t>
            </a:r>
            <a:r>
              <a:rPr lang="nl-NL" dirty="0"/>
              <a:t> druppel</a:t>
            </a:r>
          </a:p>
          <a:p>
            <a:pPr lvl="1"/>
            <a:r>
              <a:rPr lang="nl-NL" dirty="0"/>
              <a:t>G = grove druppel</a:t>
            </a:r>
          </a:p>
          <a:p>
            <a:pPr lvl="1"/>
            <a:r>
              <a:rPr lang="nl-NL" dirty="0"/>
              <a:t>ZG = zeer grove druppel</a:t>
            </a:r>
          </a:p>
          <a:p>
            <a:pPr lvl="1"/>
            <a:endParaRPr lang="nl-NL" dirty="0"/>
          </a:p>
        </p:txBody>
      </p:sp>
      <p:sp>
        <p:nvSpPr>
          <p:cNvPr id="4" name="Actieknop: Video 3">
            <a:hlinkClick r:id="rId2" highlightClick="1"/>
            <a:extLst>
              <a:ext uri="{FF2B5EF4-FFF2-40B4-BE49-F238E27FC236}">
                <a16:creationId xmlns:a16="http://schemas.microsoft.com/office/drawing/2014/main" id="{20B8708C-5420-40B1-820A-49261C05E269}"/>
              </a:ext>
            </a:extLst>
          </p:cNvPr>
          <p:cNvSpPr/>
          <p:nvPr/>
        </p:nvSpPr>
        <p:spPr>
          <a:xfrm>
            <a:off x="5277872" y="174625"/>
            <a:ext cx="1285766" cy="1325563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Doppen in beeld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AE8FC4F-2D94-444D-B6BA-6188EB956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081" y="1881188"/>
            <a:ext cx="3154636" cy="387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5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doptypes</a:t>
            </a:r>
            <a:endParaRPr lang="nl-N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19" y="2049177"/>
            <a:ext cx="4354085" cy="337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404" y="2049177"/>
            <a:ext cx="2988367" cy="174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9572A95-C97A-4569-8489-0D3F30519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0878" y="1630864"/>
            <a:ext cx="2475191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2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el 1">
            <a:extLst>
              <a:ext uri="{FF2B5EF4-FFF2-40B4-BE49-F238E27FC236}">
                <a16:creationId xmlns:a16="http://schemas.microsoft.com/office/drawing/2014/main" id="{EF722783-A687-4D47-82A2-6F05D02428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/>
              <a:t>Spuitdoppen en machine</a:t>
            </a:r>
          </a:p>
        </p:txBody>
      </p:sp>
      <p:sp>
        <p:nvSpPr>
          <p:cNvPr id="61443" name="Tijdelijke aanduiding voor inhoud 2">
            <a:extLst>
              <a:ext uri="{FF2B5EF4-FFF2-40B4-BE49-F238E27FC236}">
                <a16:creationId xmlns:a16="http://schemas.microsoft.com/office/drawing/2014/main" id="{07B0167D-F0E1-4DFB-9DCF-3EEB02053C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484314"/>
            <a:ext cx="7772400" cy="4611687"/>
          </a:xfrm>
        </p:spPr>
        <p:txBody>
          <a:bodyPr/>
          <a:lstStyle/>
          <a:p>
            <a:pPr marL="0" lvl="1" indent="0">
              <a:buNone/>
            </a:pPr>
            <a:r>
              <a:rPr lang="nl-NL" altLang="en-US"/>
              <a:t>Veldspuiten, luchtmengdoppen (Airtec systeem)</a:t>
            </a:r>
          </a:p>
        </p:txBody>
      </p:sp>
      <p:sp>
        <p:nvSpPr>
          <p:cNvPr id="61444" name="Tijdelijke aanduiding voor dianummer 1">
            <a:extLst>
              <a:ext uri="{FF2B5EF4-FFF2-40B4-BE49-F238E27FC236}">
                <a16:creationId xmlns:a16="http://schemas.microsoft.com/office/drawing/2014/main" id="{91EF1ADD-5DAE-4A9C-B17B-F229967C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EC3C3B-4438-48A3-B398-9FACFDFED423}" type="slidenum">
              <a:rPr lang="en-US" altLang="en-US" sz="1400"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z="1400">
              <a:ea typeface="ヒラギノ角ゴ Pro W3"/>
              <a:cs typeface="ヒラギノ角ゴ Pro W3"/>
            </a:endParaRPr>
          </a:p>
        </p:txBody>
      </p:sp>
      <p:pic>
        <p:nvPicPr>
          <p:cNvPr id="61445" name="Picture 2">
            <a:extLst>
              <a:ext uri="{FF2B5EF4-FFF2-40B4-BE49-F238E27FC236}">
                <a16:creationId xmlns:a16="http://schemas.microsoft.com/office/drawing/2014/main" id="{206B3093-1D1A-4B14-B107-F3A358EB7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2781300"/>
            <a:ext cx="34972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2">
            <a:extLst>
              <a:ext uri="{FF2B5EF4-FFF2-40B4-BE49-F238E27FC236}">
                <a16:creationId xmlns:a16="http://schemas.microsoft.com/office/drawing/2014/main" id="{E829DE79-BA7D-4A13-BBAE-C428C8142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2349500"/>
            <a:ext cx="221932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B28F5486-5C63-4F7C-8202-E7FC618B11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0674" y="120650"/>
            <a:ext cx="7524750" cy="85566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nl-NL" altLang="nl-NL" sz="4000" dirty="0"/>
              <a:t/>
            </a:r>
            <a:br>
              <a:rPr lang="nl-NL" altLang="nl-NL" sz="4000" dirty="0"/>
            </a:br>
            <a:r>
              <a:rPr lang="nl-NL" altLang="nl-NL" sz="4000" dirty="0"/>
              <a:t/>
            </a:r>
            <a:br>
              <a:rPr lang="nl-NL" altLang="nl-NL" sz="4000" dirty="0"/>
            </a:br>
            <a:r>
              <a:rPr lang="nl-NL" altLang="nl-NL" sz="4000" dirty="0"/>
              <a:t>Afgifte afwijking niet meer dan 5%</a:t>
            </a:r>
            <a:br>
              <a:rPr lang="nl-NL" altLang="nl-NL" sz="4000" dirty="0"/>
            </a:br>
            <a:endParaRPr lang="nl-NL" altLang="nl-NL" sz="4000" dirty="0"/>
          </a:p>
        </p:txBody>
      </p:sp>
      <p:pic>
        <p:nvPicPr>
          <p:cNvPr id="66563" name="Tijdelijke aanduiding voor inhoud 3">
            <a:extLst>
              <a:ext uri="{FF2B5EF4-FFF2-40B4-BE49-F238E27FC236}">
                <a16:creationId xmlns:a16="http://schemas.microsoft.com/office/drawing/2014/main" id="{B5E2F567-A111-4C36-A576-0D9A3DCD25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1609" y="1785937"/>
            <a:ext cx="7886700" cy="3760788"/>
          </a:xfrm>
        </p:spPr>
      </p:pic>
      <p:sp>
        <p:nvSpPr>
          <p:cNvPr id="66564" name="Tijdelijke aanduiding voor dianummer 1">
            <a:extLst>
              <a:ext uri="{FF2B5EF4-FFF2-40B4-BE49-F238E27FC236}">
                <a16:creationId xmlns:a16="http://schemas.microsoft.com/office/drawing/2014/main" id="{A78F99D9-CC11-4535-A941-4AF75E3D6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4042ED-8C57-40F5-BB76-AA176D373C14}" type="slidenum">
              <a:rPr lang="en-US" altLang="en-US" sz="1400"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z="140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93C7D7F3BC946A5F2904ADE47754D" ma:contentTypeVersion="13" ma:contentTypeDescription="Een nieuw document maken." ma:contentTypeScope="" ma:versionID="f42ae457884816ed65af66d6ecd6449e">
  <xsd:schema xmlns:xsd="http://www.w3.org/2001/XMLSchema" xmlns:xs="http://www.w3.org/2001/XMLSchema" xmlns:p="http://schemas.microsoft.com/office/2006/metadata/properties" xmlns:ns3="c2e09757-d42c-4fcd-ae27-c71d4b258210" xmlns:ns4="bfe1b49f-1cd4-47d5-a3dc-4ad9ba0da7af" targetNamespace="http://schemas.microsoft.com/office/2006/metadata/properties" ma:root="true" ma:fieldsID="e05c96bf4333897997b4b9524680d5b4" ns3:_="" ns4:_="">
    <xsd:import namespace="c2e09757-d42c-4fcd-ae27-c71d4b258210"/>
    <xsd:import namespace="bfe1b49f-1cd4-47d5-a3dc-4ad9ba0da7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09757-d42c-4fcd-ae27-c71d4b2582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1b49f-1cd4-47d5-a3dc-4ad9ba0da7a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11E3CA-E5FB-4BC9-A17B-5D94C8601E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e09757-d42c-4fcd-ae27-c71d4b258210"/>
    <ds:schemaRef ds:uri="bfe1b49f-1cd4-47d5-a3dc-4ad9ba0da7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349951-6C8E-424D-998C-189C6DFA97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B20B2F-A18B-4A24-BDD9-1BF704E36794}">
  <ds:schemaRefs>
    <ds:schemaRef ds:uri="c2e09757-d42c-4fcd-ae27-c71d4b258210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bfe1b49f-1cd4-47d5-a3dc-4ad9ba0da7af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422</Words>
  <Application>Microsoft Office PowerPoint</Application>
  <PresentationFormat>Breedbeeld</PresentationFormat>
  <Paragraphs>92</Paragraphs>
  <Slides>24</Slides>
  <Notes>3</Notes>
  <HiddenSlides>0</HiddenSlides>
  <MMClips>2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ヒラギノ角ゴ Pro W3</vt:lpstr>
      <vt:lpstr>Kantoorthema</vt:lpstr>
      <vt:lpstr>Worksheet</vt:lpstr>
      <vt:lpstr>Uitvoeren gewasbescherming</vt:lpstr>
      <vt:lpstr>PowerPoint-presentatie</vt:lpstr>
      <vt:lpstr>Hoofdstuk 9 techniek</vt:lpstr>
      <vt:lpstr>Spuitdoppen</vt:lpstr>
      <vt:lpstr>Spuittechniek en druppelvorming</vt:lpstr>
      <vt:lpstr>Druppelvorming </vt:lpstr>
      <vt:lpstr>doptypes</vt:lpstr>
      <vt:lpstr>Spuitdoppen en machine</vt:lpstr>
      <vt:lpstr>  Afgifte afwijking niet meer dan 5% </vt:lpstr>
      <vt:lpstr>dopcodering</vt:lpstr>
      <vt:lpstr>PowerPoint-presentatie</vt:lpstr>
      <vt:lpstr>Kleurcodering ISO normering</vt:lpstr>
      <vt:lpstr>spleetdoppen</vt:lpstr>
      <vt:lpstr>Spuitboomhoogte, dopafstand en tophoek</vt:lpstr>
      <vt:lpstr>Onderhoud spuitdop</vt:lpstr>
      <vt:lpstr>Vragen</vt:lpstr>
      <vt:lpstr>Kiezen van de juiste spuitdop</vt:lpstr>
      <vt:lpstr>PowerPoint-presentatie</vt:lpstr>
      <vt:lpstr>Doppentabel</vt:lpstr>
      <vt:lpstr>PowerPoint-presentatie</vt:lpstr>
      <vt:lpstr>CF-dop, constante druk</vt:lpstr>
      <vt:lpstr>Spuitcomputer </vt:lpstr>
      <vt:lpstr>REPO: Nieuwe machine spuit bestrijdingsmiddel alleen op onkruid </vt:lpstr>
      <vt:lpstr>Vragen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Uitvoeren gewasbescherming</dc:title>
  <dc:creator>Koos van Splunter</dc:creator>
  <cp:lastModifiedBy>Cees van den Broek</cp:lastModifiedBy>
  <cp:revision>12</cp:revision>
  <dcterms:created xsi:type="dcterms:W3CDTF">2020-04-15T13:20:37Z</dcterms:created>
  <dcterms:modified xsi:type="dcterms:W3CDTF">2021-04-01T06:29:23Z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0x01010079793C7D7F3BC946A5F2904ADE47754D</vt:lpwstr>
  </property>
</Properties>
</file>